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628" r:id="rId2"/>
    <p:sldId id="1636" r:id="rId3"/>
    <p:sldId id="1637" r:id="rId4"/>
    <p:sldId id="1638" r:id="rId5"/>
    <p:sldId id="1639" r:id="rId6"/>
    <p:sldId id="1640" r:id="rId7"/>
    <p:sldId id="164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423. JESUH ANG MUANHUAI SUNGAH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Safe in the Arms of Jesus </a:t>
            </a:r>
          </a:p>
          <a:p>
            <a:r>
              <a:rPr lang="en-US" sz="1500" dirty="0" err="1"/>
              <a:t>Thkna</a:t>
            </a:r>
            <a:r>
              <a:rPr lang="en-US" sz="1500" dirty="0"/>
              <a:t>. 33:27</a:t>
            </a:r>
          </a:p>
          <a:p>
            <a:r>
              <a:rPr lang="en-US" sz="1500" dirty="0" err="1"/>
              <a:t>Fany</a:t>
            </a:r>
            <a:r>
              <a:rPr lang="en-US" sz="1500" dirty="0"/>
              <a:t> J. Crosby,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0469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ang sung,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66761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Ngai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82182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ang sung,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50142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ang sung,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ze-etna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ding.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kihtakn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28948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bel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86895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28481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226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423. JESUH ANG MUANHUAI SUNGAH </vt:lpstr>
      <vt:lpstr>1</vt:lpstr>
      <vt:lpstr>PowerPoint Presentation</vt:lpstr>
      <vt:lpstr>Sakkik</vt:lpstr>
      <vt:lpstr>2</vt:lpstr>
      <vt:lpstr>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2018-12-15T07:13:31Z</dcterms:modified>
</cp:coreProperties>
</file>